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30"/>
  </p:notesMasterIdLst>
  <p:sldIdLst>
    <p:sldId id="668" r:id="rId3"/>
    <p:sldId id="704" r:id="rId4"/>
    <p:sldId id="544" r:id="rId5"/>
    <p:sldId id="666" r:id="rId6"/>
    <p:sldId id="676" r:id="rId7"/>
    <p:sldId id="701" r:id="rId8"/>
    <p:sldId id="667" r:id="rId9"/>
    <p:sldId id="677" r:id="rId10"/>
    <p:sldId id="702" r:id="rId11"/>
    <p:sldId id="678" r:id="rId12"/>
    <p:sldId id="691" r:id="rId13"/>
    <p:sldId id="703" r:id="rId14"/>
    <p:sldId id="680" r:id="rId15"/>
    <p:sldId id="692" r:id="rId16"/>
    <p:sldId id="700" r:id="rId17"/>
    <p:sldId id="682" r:id="rId18"/>
    <p:sldId id="693" r:id="rId19"/>
    <p:sldId id="684" r:id="rId20"/>
    <p:sldId id="694" r:id="rId21"/>
    <p:sldId id="699" r:id="rId22"/>
    <p:sldId id="695" r:id="rId23"/>
    <p:sldId id="686" r:id="rId24"/>
    <p:sldId id="698" r:id="rId25"/>
    <p:sldId id="696" r:id="rId26"/>
    <p:sldId id="688" r:id="rId27"/>
    <p:sldId id="697" r:id="rId28"/>
    <p:sldId id="6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347"/>
    <a:srgbClr val="462E82"/>
    <a:srgbClr val="423D67"/>
    <a:srgbClr val="7A70C6"/>
    <a:srgbClr val="B7DC8A"/>
    <a:srgbClr val="F098DD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B9-4EE6-A878-3C9B22E3E237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B9-4EE6-A878-3C9B22E3E237}"/>
              </c:ext>
            </c:extLst>
          </c:dPt>
          <c:dLbls>
            <c:dLbl>
              <c:idx val="0"/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8B9-4EE6-A878-3C9B22E3E237}"/>
                </c:ext>
              </c:extLst>
            </c:dLbl>
            <c:dLbl>
              <c:idx val="1"/>
              <c:layout>
                <c:manualLayout>
                  <c:x val="7.7868986935159784E-2"/>
                  <c:y val="0.16442827470538948"/>
                </c:manualLayout>
              </c:layout>
              <c:tx>
                <c:rich>
                  <a:bodyPr/>
                  <a:lstStyle/>
                  <a:p>
                    <a:fld id="{2C48C51F-874A-444A-BFE4-26CDE355F2E1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B9-4EE6-A878-3C9B22E3E237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9-4EE6-A878-3C9B22E3E2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B8-467E-8528-F55750F17739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B8-467E-8528-F55750F177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D37D0F-DC76-4D3F-8A87-EB0E2D57A7B0}" type="PERCENTAGE">
                      <a:rPr lang="en-US" sz="240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B8-467E-8528-F55750F17739}"/>
                </c:ext>
              </c:extLst>
            </c:dLbl>
            <c:dLbl>
              <c:idx val="1"/>
              <c:layout>
                <c:manualLayout>
                  <c:x val="7.3511830042983714E-2"/>
                  <c:y val="0.17133419651610607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8-467E-8528-F55750F17739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0.85799999999999998</c:v>
                </c:pt>
                <c:pt idx="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8-467E-8528-F55750F1773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8B-454B-87BA-9BB54FF51B48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8B-454B-87BA-9BB54FF51B48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0.68500000000000005</c:v>
                </c:pt>
                <c:pt idx="1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B-454B-87BA-9BB54FF51B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C2-4B17-B6D8-D8CA1732EB0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C2-4B17-B6D8-D8CA1732EB0C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0.66400000000000003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C2-4B17-B6D8-D8CA1732EB0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0E-456A-AF2F-49CC8AE3626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0E-456A-AF2F-49CC8AE36263}"/>
              </c:ext>
            </c:extLst>
          </c:dPt>
          <c:dLbls>
            <c:dLbl>
              <c:idx val="1"/>
              <c:layout>
                <c:manualLayout>
                  <c:x val="4.1894068117337799E-2"/>
                  <c:y val="0.123867417332323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E-456A-AF2F-49CC8AE36263}"/>
                </c:ext>
              </c:extLst>
            </c:dLbl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E-456A-AF2F-49CC8AE36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4D-4389-823A-5C486FC7E6D8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4D-4389-823A-5C486FC7E6D8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D-4389-823A-5C486FC7E6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63-440B-B132-FF61478AA7B1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63-440B-B132-FF61478AA7B1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0.27100000000000002</c:v>
                </c:pt>
                <c:pt idx="1">
                  <c:v>0.72899999999999998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3-440B-B132-FF61478AA7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03-4BCF-9685-A56C991922F6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03-4BCF-9685-A56C991922F6}"/>
              </c:ext>
            </c:extLst>
          </c:dPt>
          <c:dLbls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3-4BCF-9685-A56C991922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20:05:4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20:05:56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343DE-2F37-49F6-AB86-5673E47094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6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792297"/>
            <a:ext cx="5885104" cy="1395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ЗАБЮРОКРАТИЗИРОВАННОСТИ РЕГИОНОВ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5804C3B4-8107-BAD4-7B77-BBD512BE4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07293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2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24101031-4893-E99B-9402-505BE243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19" y="1812324"/>
            <a:ext cx="12116015" cy="5045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21854-83E7-42F5-B5CA-1E1579F4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429" y="4676783"/>
            <a:ext cx="1971502" cy="20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59184"/>
              </p:ext>
            </p:extLst>
          </p:nvPr>
        </p:nvGraphicFramePr>
        <p:xfrm>
          <a:off x="1342769" y="1609352"/>
          <a:ext cx="840613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1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(0%)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г. Москва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Амурская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Мурманская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Крым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Мордовия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AB1656-2519-E27B-4A54-8D7531696928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</p:spTree>
    <p:extLst>
      <p:ext uri="{BB962C8B-B14F-4D97-AF65-F5344CB8AC3E}">
        <p14:creationId xmlns:p14="http://schemas.microsoft.com/office/powerpoint/2010/main" val="387807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FD2D0B62-80C5-CD32-CAFD-B4C9025EF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28910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06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3825047E-46BF-CB3F-80E5-E1469A442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45" y="1566472"/>
            <a:ext cx="12130498" cy="4754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9B716-2E40-CE1B-0485-8CD55BC8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15" y="4757137"/>
            <a:ext cx="1506386" cy="15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29761"/>
              </p:ext>
            </p:extLst>
          </p:nvPr>
        </p:nvGraphicFramePr>
        <p:xfrm>
          <a:off x="1341120" y="1609352"/>
          <a:ext cx="8407781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564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Башкортостан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Кабардино-Балкарская Республика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Калмыкия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Волгоградская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Забайкальский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Новосибирская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Оренбургская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4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Ханты-Мансийский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043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3ED765-E86F-2A16-1C67-09960FFC605A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</p:spTree>
    <p:extLst>
      <p:ext uri="{BB962C8B-B14F-4D97-AF65-F5344CB8AC3E}">
        <p14:creationId xmlns:p14="http://schemas.microsoft.com/office/powerpoint/2010/main" val="336730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85419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ФОТООЧЕТЫ?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A7B879D-CF53-B266-9E15-94883EC56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88148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37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85419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ФОТООЧЕТЫ?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3ED5351-4BC0-0EFB-FBA7-AD1C2C28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60" y="1693553"/>
            <a:ext cx="12200095" cy="491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45FD5-8B8E-0965-D71D-BC69C829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19" y="4695615"/>
            <a:ext cx="1652231" cy="17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F6024A2-85BB-D069-6C53-918497E6E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71925"/>
              </p:ext>
            </p:extLst>
          </p:nvPr>
        </p:nvGraphicFramePr>
        <p:xfrm>
          <a:off x="609600" y="1825625"/>
          <a:ext cx="10956324" cy="472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68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113742F4-1A68-7BB1-A0F8-645C4A19A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35" y="1845276"/>
            <a:ext cx="11821744" cy="4901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90D87-08B5-8771-1E58-8818160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293" y="4738088"/>
            <a:ext cx="1555508" cy="16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456390" y="322535"/>
            <a:ext cx="7279220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ПРИОРИТЕТ ПРАВИТЕЛЬСТВА РОССИЙСКОЙ ФЕДЕРАЦИИ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EE2F4-D581-7231-47AD-91D5EF93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90" y="1562442"/>
            <a:ext cx="6006926" cy="34776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7E325A-DC44-A4C1-E574-5BF504BA3FF2}"/>
              </a:ext>
            </a:extLst>
          </p:cNvPr>
          <p:cNvSpPr/>
          <p:nvPr/>
        </p:nvSpPr>
        <p:spPr>
          <a:xfrm>
            <a:off x="2456390" y="5550987"/>
            <a:ext cx="6006926" cy="9844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9" b="1" dirty="0">
                <a:solidFill>
                  <a:schemeClr val="tx1"/>
                </a:solidFill>
              </a:rPr>
              <a:t>Снижение бюрократической нагрузки </a:t>
            </a:r>
          </a:p>
          <a:p>
            <a:pPr algn="ctr"/>
            <a:r>
              <a:rPr lang="ru-RU" sz="2309" b="1" dirty="0">
                <a:solidFill>
                  <a:schemeClr val="tx1"/>
                </a:solidFill>
              </a:rPr>
              <a:t>на всех уровнях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BF7C0-C561-C5D0-F921-D96D49F23B2B}"/>
              </a:ext>
            </a:extLst>
          </p:cNvPr>
          <p:cNvSpPr txBox="1"/>
          <p:nvPr/>
        </p:nvSpPr>
        <p:spPr>
          <a:xfrm>
            <a:off x="8647670" y="2374727"/>
            <a:ext cx="342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423D67"/>
                </a:solidFill>
              </a:rPr>
              <a:t>поручение Председателя Правительства Российской Федерации М.В. Мишустина </a:t>
            </a:r>
          </a:p>
          <a:p>
            <a:r>
              <a:rPr lang="ru-RU" sz="1800" b="1" dirty="0">
                <a:solidFill>
                  <a:srgbClr val="423D67"/>
                </a:solidFill>
              </a:rPr>
              <a:t>от 30.03.2023 № ММ-П8-4473 </a:t>
            </a:r>
          </a:p>
        </p:txBody>
      </p:sp>
    </p:spTree>
    <p:extLst>
      <p:ext uri="{BB962C8B-B14F-4D97-AF65-F5344CB8AC3E}">
        <p14:creationId xmlns:p14="http://schemas.microsoft.com/office/powerpoint/2010/main" val="72358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88656"/>
              </p:ext>
            </p:extLst>
          </p:nvPr>
        </p:nvGraphicFramePr>
        <p:xfrm>
          <a:off x="1342769" y="1609352"/>
          <a:ext cx="840613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1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Псковская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Карачаево-Черкесская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г. Санкт-Петербург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Магаданская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Нижегородская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Новосибирская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Мордовия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Белгородская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Ханты-Мансийский АО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Ставропольский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Смоленская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B412DD-0386-5E5C-9FFF-BA6809CCA3EB}"/>
              </a:ext>
            </a:extLst>
          </p:cNvPr>
          <p:cNvSpPr txBox="1"/>
          <p:nvPr/>
        </p:nvSpPr>
        <p:spPr>
          <a:xfrm>
            <a:off x="1232137" y="290282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</p:spTree>
    <p:extLst>
      <p:ext uri="{BB962C8B-B14F-4D97-AF65-F5344CB8AC3E}">
        <p14:creationId xmlns:p14="http://schemas.microsoft.com/office/powerpoint/2010/main" val="127234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7F9009CF-6B62-5B25-E57E-6378CFE14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41972"/>
              </p:ext>
            </p:extLst>
          </p:nvPr>
        </p:nvGraphicFramePr>
        <p:xfrm>
          <a:off x="782595" y="1825625"/>
          <a:ext cx="10783329" cy="449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8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4A9FE331-18CF-E676-0435-B26E64B13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865" y="1940689"/>
            <a:ext cx="12221637" cy="4789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83FBF-75CC-2304-8A2B-E940851E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593" y="4695208"/>
            <a:ext cx="1659207" cy="17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22999"/>
              </p:ext>
            </p:extLst>
          </p:nvPr>
        </p:nvGraphicFramePr>
        <p:xfrm>
          <a:off x="1342768" y="1609352"/>
          <a:ext cx="9201663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190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687473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Воронежская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Иркутская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Кировская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Марий Эл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Чувашская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2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Ростовская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97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2466EA-36FE-5F03-1A8D-E46C553C47D2}"/>
              </a:ext>
            </a:extLst>
          </p:cNvPr>
          <p:cNvSpPr txBox="1"/>
          <p:nvPr/>
        </p:nvSpPr>
        <p:spPr>
          <a:xfrm>
            <a:off x="1866451" y="351528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</p:spTree>
    <p:extLst>
      <p:ext uri="{BB962C8B-B14F-4D97-AF65-F5344CB8AC3E}">
        <p14:creationId xmlns:p14="http://schemas.microsoft.com/office/powerpoint/2010/main" val="93448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66FFEDDB-3022-FCD9-B316-BBB149672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372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85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517D0DEA-8300-63D0-5592-565C172E0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601" y="1276864"/>
            <a:ext cx="12643947" cy="5247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9BE33-393B-3785-4E87-7FE5203EC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657" y="4766661"/>
            <a:ext cx="1626054" cy="16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45350"/>
              </p:ext>
            </p:extLst>
          </p:nvPr>
        </p:nvGraphicFramePr>
        <p:xfrm>
          <a:off x="1342768" y="1609352"/>
          <a:ext cx="9349945" cy="418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93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763010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9097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Камчатский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04339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Забайкальский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Еврейская автономная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Калмыкия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Коми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Ингушетия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869943-36C4-5522-DCE8-4F21C49CE7E3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</p:spTree>
    <p:extLst>
      <p:ext uri="{BB962C8B-B14F-4D97-AF65-F5344CB8AC3E}">
        <p14:creationId xmlns:p14="http://schemas.microsoft.com/office/powerpoint/2010/main" val="168920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ОБЩИЕ РЕЗУЛЬТАТЫ 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26276"/>
              </p:ext>
            </p:extLst>
          </p:nvPr>
        </p:nvGraphicFramePr>
        <p:xfrm>
          <a:off x="1342768" y="1609351"/>
          <a:ext cx="9514701" cy="440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761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846940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10102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7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200" b="1" dirty="0">
                <a:solidFill>
                  <a:srgbClr val="423D67"/>
                </a:solidFill>
              </a:rPr>
              <a:t>О МОНИТОРИНГЕ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E01523-83CB-F808-6E9B-587BD67F8D10}"/>
              </a:ext>
            </a:extLst>
          </p:cNvPr>
          <p:cNvSpPr/>
          <p:nvPr/>
        </p:nvSpPr>
        <p:spPr>
          <a:xfrm>
            <a:off x="952356" y="1767732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4B84D-2D94-EA3D-464D-D456A751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3148" y="2110496"/>
            <a:ext cx="501756" cy="677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C1D22-480E-7B83-0810-FDD354118457}"/>
              </a:ext>
            </a:extLst>
          </p:cNvPr>
          <p:cNvSpPr txBox="1"/>
          <p:nvPr/>
        </p:nvSpPr>
        <p:spPr>
          <a:xfrm>
            <a:off x="2389950" y="2218567"/>
            <a:ext cx="37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462E82"/>
                </a:solidFill>
              </a:rPr>
              <a:t>СФЕРУМ</a:t>
            </a:r>
            <a:r>
              <a:rPr lang="en-US" sz="2000" dirty="0">
                <a:solidFill>
                  <a:srgbClr val="462E82"/>
                </a:solidFill>
              </a:rPr>
              <a:t>/VK </a:t>
            </a:r>
            <a:r>
              <a:rPr lang="ru-RU" sz="2000" dirty="0">
                <a:solidFill>
                  <a:srgbClr val="462E82"/>
                </a:solidFill>
              </a:rPr>
              <a:t>МЕССЕНДЖЕР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9F2CA0-C08C-B8D6-0208-0F309BA84362}"/>
              </a:ext>
            </a:extLst>
          </p:cNvPr>
          <p:cNvSpPr/>
          <p:nvPr/>
        </p:nvSpPr>
        <p:spPr>
          <a:xfrm>
            <a:off x="952356" y="3388023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4D5A-90D9-041D-76AD-9C4BCDCF61E2}"/>
              </a:ext>
            </a:extLst>
          </p:cNvPr>
          <p:cNvSpPr txBox="1"/>
          <p:nvPr/>
        </p:nvSpPr>
        <p:spPr>
          <a:xfrm>
            <a:off x="2746489" y="3681494"/>
            <a:ext cx="198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8</a:t>
            </a:r>
            <a:r>
              <a:rPr lang="ru-RU" sz="2400" dirty="0">
                <a:solidFill>
                  <a:srgbClr val="462E82"/>
                </a:solidFill>
              </a:rPr>
              <a:t> </a:t>
            </a:r>
            <a:r>
              <a:rPr lang="ru-RU" sz="2000" dirty="0">
                <a:solidFill>
                  <a:srgbClr val="462E82"/>
                </a:solidFill>
              </a:rPr>
              <a:t>ВОПРОСОВ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9D93D-AF7C-351D-7F2E-F4DD37C3331F}"/>
              </a:ext>
            </a:extLst>
          </p:cNvPr>
          <p:cNvSpPr/>
          <p:nvPr/>
        </p:nvSpPr>
        <p:spPr>
          <a:xfrm>
            <a:off x="6533491" y="1767730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622744-DAEF-DA3B-2758-F1F28F7AC861}"/>
              </a:ext>
            </a:extLst>
          </p:cNvPr>
          <p:cNvSpPr/>
          <p:nvPr/>
        </p:nvSpPr>
        <p:spPr>
          <a:xfrm>
            <a:off x="6533491" y="3388022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296D-535F-ABC5-DA27-EEECB12C82B6}"/>
              </a:ext>
            </a:extLst>
          </p:cNvPr>
          <p:cNvSpPr txBox="1"/>
          <p:nvPr/>
        </p:nvSpPr>
        <p:spPr>
          <a:xfrm>
            <a:off x="8237560" y="2018162"/>
            <a:ext cx="273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89</a:t>
            </a:r>
            <a:r>
              <a:rPr lang="ru-RU" dirty="0">
                <a:solidFill>
                  <a:srgbClr val="462E82"/>
                </a:solidFill>
              </a:rPr>
              <a:t> </a:t>
            </a:r>
            <a:r>
              <a:rPr lang="ru-RU" sz="2000" dirty="0">
                <a:solidFill>
                  <a:srgbClr val="462E82"/>
                </a:solidFill>
              </a:rPr>
              <a:t>СУБЪЕКТОВ 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5DA9C-352D-F4EE-63AB-E0F246250999}"/>
              </a:ext>
            </a:extLst>
          </p:cNvPr>
          <p:cNvSpPr txBox="1"/>
          <p:nvPr/>
        </p:nvSpPr>
        <p:spPr>
          <a:xfrm flipH="1">
            <a:off x="8389824" y="3681494"/>
            <a:ext cx="358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35 599 </a:t>
            </a:r>
            <a:r>
              <a:rPr lang="ru-RU" sz="2000" dirty="0">
                <a:solidFill>
                  <a:srgbClr val="462E82"/>
                </a:solidFill>
              </a:rPr>
              <a:t>УЧИТЕЛЕЙ</a:t>
            </a:r>
            <a:r>
              <a:rPr lang="ru-RU" sz="2000" dirty="0"/>
              <a:t>	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6700D8-2A6E-A76B-A7FE-7540F2C6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22386" y="3830595"/>
            <a:ext cx="623279" cy="6004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553F57-9E35-BD13-8BAF-0006941B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239" y="3681494"/>
            <a:ext cx="647357" cy="7495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46E293-13CA-7E64-7DA5-F83266157D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28143" y="2110496"/>
            <a:ext cx="777903" cy="6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56F3FFE-2411-D456-1E36-7EB69B565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48703"/>
              </p:ext>
            </p:extLst>
          </p:nvPr>
        </p:nvGraphicFramePr>
        <p:xfrm>
          <a:off x="286265" y="196924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02" y="1732455"/>
            <a:ext cx="12594000" cy="4935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042B9-6D29-E471-52D1-0E232E7F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735" y="4434476"/>
            <a:ext cx="1794311" cy="18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8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78969"/>
              </p:ext>
            </p:extLst>
          </p:nvPr>
        </p:nvGraphicFramePr>
        <p:xfrm>
          <a:off x="1342768" y="1609351"/>
          <a:ext cx="9766666" cy="434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371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975295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6669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Магаданская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97688">
                <a:tc>
                  <a:txBody>
                    <a:bodyPr/>
                    <a:lstStyle/>
                    <a:p>
                      <a:r>
                        <a:rPr lang="ru-RU" dirty="0"/>
                        <a:t>Липецкая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Ингушетия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Чеченская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170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906586-68C0-6FA8-4F44-689EEBEC2CE6}"/>
              </a:ext>
            </a:extLst>
          </p:cNvPr>
          <p:cNvSpPr txBox="1"/>
          <p:nvPr/>
        </p:nvSpPr>
        <p:spPr>
          <a:xfrm>
            <a:off x="2513121" y="6898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CC15041-D415-8939-6F50-135103305838}"/>
                  </a:ext>
                </a:extLst>
              </p14:cNvPr>
              <p14:cNvContentPartPr/>
              <p14:nvPr/>
            </p14:nvContentPartPr>
            <p14:xfrm>
              <a:off x="1894245" y="2849942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CC15041-D415-8939-6F50-135103305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925" y="284562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7A7D1DEE-11BF-8E94-3701-4646F6B177AA}"/>
                  </a:ext>
                </a:extLst>
              </p14:cNvPr>
              <p14:cNvContentPartPr/>
              <p14:nvPr/>
            </p14:nvContentPartPr>
            <p14:xfrm>
              <a:off x="2808645" y="2644382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A7D1DEE-11BF-8E94-3701-4646F6B177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4325" y="2640062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2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07B12520-71D8-3836-7352-63E344217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767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01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88" y="1707655"/>
            <a:ext cx="12605506" cy="494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CD4BEF-1528-5A56-B6D2-7530A213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473" y="4788803"/>
            <a:ext cx="1689274" cy="17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9097"/>
              </p:ext>
            </p:extLst>
          </p:nvPr>
        </p:nvGraphicFramePr>
        <p:xfrm>
          <a:off x="1011266" y="1137178"/>
          <a:ext cx="10169468" cy="518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80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5180488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661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г. Севастополь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г. Москва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Еврейский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93341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Камчатский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Амурская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Астраханская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Карелия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99247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85873"/>
                  </a:ext>
                </a:extLst>
              </a:tr>
              <a:tr h="131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Удмуртская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641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E2E6AC-6BB2-EA3D-3E84-25A24E7D49E6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</p:spTree>
    <p:extLst>
      <p:ext uri="{BB962C8B-B14F-4D97-AF65-F5344CB8AC3E}">
        <p14:creationId xmlns:p14="http://schemas.microsoft.com/office/powerpoint/2010/main" val="1401581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6490</TotalTime>
  <Words>493</Words>
  <Application>Microsoft Macintosh PowerPoint</Application>
  <PresentationFormat>Широкоэкранный</PresentationFormat>
  <Paragraphs>157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1_Тема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Microsoft Office User</cp:lastModifiedBy>
  <cp:revision>42</cp:revision>
  <dcterms:created xsi:type="dcterms:W3CDTF">2022-09-25T11:38:47Z</dcterms:created>
  <dcterms:modified xsi:type="dcterms:W3CDTF">2023-07-21T12:03:55Z</dcterms:modified>
</cp:coreProperties>
</file>